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9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96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48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60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2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86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87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06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84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04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18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B658-C6F4-45D6-A667-67BB119FBB17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8903C-76A5-447C-856F-97BAC81016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4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á 60 anos, Yuri Gagarin se tornava o primeiro homem a ser lançado ao  espaço - Canal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94" y="509382"/>
            <a:ext cx="10447574" cy="58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A 20 07 1969 - Neil Armstrong “Um pequeno passo para o homem, mas um  grande salto para a humanidade” - Fotos Publ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94" y="312907"/>
            <a:ext cx="10447574" cy="62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xo espacial: o que aconteceria se um pedaço caísse na sua casa? - TecMun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93" y="312907"/>
            <a:ext cx="10447575" cy="62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44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us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9328" y="862813"/>
            <a:ext cx="8917423" cy="50160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050" name="Picture 2" descr="Nasa chega à Marte com a Perseverance - Notisu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3" y="862813"/>
            <a:ext cx="9284001" cy="54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0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ês variantes do vírus da COVID-19 foram encontradas em 14 países das  Américas, informa OPAS - OPAS/OMS | Organização Pan-Americana da Saú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1" y="684125"/>
            <a:ext cx="10503758" cy="535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entistas apontam vapor d&amp;#39;água na atmosfera de Marte - Olhar Digi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1" y="684125"/>
            <a:ext cx="10568493" cy="58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o os astronautas se alimentam no espaço? - TecMun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1" y="684125"/>
            <a:ext cx="10633228" cy="583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 métodos inusitados da ciência para simular ambientes de gravidade zero -  Canal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1" y="684125"/>
            <a:ext cx="10633229" cy="58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ndemia e isolamento aumentam procura por cultivo de plantas em casa | Sim  Notí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5" y="631767"/>
            <a:ext cx="1079228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trato de alga pode ser mais eficaz que remdesivir no tratamento contra  covid-19, diz estudo - Época Negócios | Mu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5" y="631767"/>
            <a:ext cx="1079228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ianobactérias: características e importância ecológica – Eu Quero Bi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4" y="631767"/>
            <a:ext cx="1079228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5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Óptica – Ensino de Ciências Natur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531" y="12584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upernova, o que é? Definição, como se formam e característ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67" y="765019"/>
            <a:ext cx="9978302" cy="56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uracos Negros | 10 perguntas e 10 respostas da NA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67" y="765018"/>
            <a:ext cx="9978302" cy="56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5 curiosidades que você talvez desconheça sobre os buracos negros - Mega  Curio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67" y="765017"/>
            <a:ext cx="9978302" cy="561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rimeira foto de buraco negro é transformada em vídeo: veja - Revista  Galileu | Espaç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9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6</cp:revision>
  <dcterms:created xsi:type="dcterms:W3CDTF">2021-11-05T02:31:28Z</dcterms:created>
  <dcterms:modified xsi:type="dcterms:W3CDTF">2021-11-05T03:19:13Z</dcterms:modified>
</cp:coreProperties>
</file>